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F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80272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449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477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3157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437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528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149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2306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266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158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2269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42A9E-8300-4BF6-8194-ADF5F012D450}" type="datetimeFigureOut">
              <a:rPr lang="en-CA" smtClean="0"/>
              <a:t>2016-06-23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3131A-6C98-4F5A-8343-E433A8FAF28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077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67544" y="0"/>
            <a:ext cx="8181334" cy="6669360"/>
            <a:chOff x="467544" y="0"/>
            <a:chExt cx="8181334" cy="666936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" b="37010"/>
            <a:stretch/>
          </p:blipFill>
          <p:spPr bwMode="auto">
            <a:xfrm>
              <a:off x="467544" y="0"/>
              <a:ext cx="8181334" cy="66693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Rectangle 1"/>
            <p:cNvSpPr/>
            <p:nvPr/>
          </p:nvSpPr>
          <p:spPr>
            <a:xfrm rot="20022150">
              <a:off x="3590378" y="4552253"/>
              <a:ext cx="504056" cy="432048"/>
            </a:xfrm>
            <a:prstGeom prst="rect">
              <a:avLst/>
            </a:prstGeom>
            <a:noFill/>
            <a:ln w="28575">
              <a:solidFill>
                <a:srgbClr val="67F2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80624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O'Neill, Greg A FLNR:EX</dc:creator>
  <cp:lastModifiedBy>O'Neill, Greg A FLNR:EX</cp:lastModifiedBy>
  <cp:revision>1</cp:revision>
  <dcterms:created xsi:type="dcterms:W3CDTF">2016-06-23T21:56:32Z</dcterms:created>
  <dcterms:modified xsi:type="dcterms:W3CDTF">2016-06-23T22:01:57Z</dcterms:modified>
</cp:coreProperties>
</file>